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60" y="13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7DCA-BB25-472F-89A1-CCF6C4B3B726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F369C-58C3-4842-9D8C-EC1B5B590D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82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F369C-58C3-4842-9D8C-EC1B5B590DC2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58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6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87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91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35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09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37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69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24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53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87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00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D223-860B-43C0-9C34-D945424EA633}" type="datetimeFigureOut">
              <a:rPr lang="es-MX" smtClean="0"/>
              <a:t>03/10/2017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6082-BB20-4B54-AF76-2A68A7CE32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11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52185"/>
              </p:ext>
            </p:extLst>
          </p:nvPr>
        </p:nvGraphicFramePr>
        <p:xfrm>
          <a:off x="1758462" y="3005795"/>
          <a:ext cx="35638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908"/>
                <a:gridCol w="1781908"/>
              </a:tblGrid>
              <a:tr h="20835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Nutrion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Facts</a:t>
                      </a:r>
                      <a:r>
                        <a:rPr lang="es-ES" sz="1200" dirty="0" smtClean="0"/>
                        <a:t> in 100 g</a:t>
                      </a:r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Proteíns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17 – 23 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Carbohydrates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37 – 44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Fats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30 – 34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Saturated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Fatty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Acids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2- 3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Monoinsaturated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Fatty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Acids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2- 3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Polyinsaturated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Fatty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Acids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wich</a:t>
                      </a:r>
                      <a:r>
                        <a:rPr lang="es-ES" sz="1200" dirty="0" smtClean="0"/>
                        <a:t>: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23 – 26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Omega </a:t>
                      </a:r>
                      <a:r>
                        <a:rPr lang="es-ES" sz="1200" dirty="0" smtClean="0"/>
                        <a:t>3 (</a:t>
                      </a:r>
                      <a:r>
                        <a:rPr lang="es-ES" sz="1200" dirty="0" err="1" smtClean="0"/>
                        <a:t>Alpha-linolenic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acid</a:t>
                      </a:r>
                      <a:r>
                        <a:rPr lang="es-ES" sz="1200" dirty="0" smtClean="0"/>
                        <a:t>)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19 - 21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Omega </a:t>
                      </a:r>
                      <a:r>
                        <a:rPr lang="es-ES" sz="1200" dirty="0" smtClean="0"/>
                        <a:t>6 (</a:t>
                      </a:r>
                      <a:r>
                        <a:rPr lang="es-ES" sz="1200" dirty="0" err="1" smtClean="0"/>
                        <a:t>Linoleic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acid</a:t>
                      </a:r>
                      <a:r>
                        <a:rPr lang="es-ES" sz="1200" dirty="0" smtClean="0"/>
                        <a:t>)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6</a:t>
                      </a:r>
                      <a:r>
                        <a:rPr lang="es-ES" sz="1200" baseline="0" dirty="0" smtClean="0"/>
                        <a:t> – 8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baseline="0" smtClean="0"/>
                        <a:t>Fiber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33 – 37 g</a:t>
                      </a:r>
                      <a:endParaRPr lang="es-MX" sz="1200" dirty="0"/>
                    </a:p>
                  </a:txBody>
                  <a:tcPr/>
                </a:tc>
              </a:tr>
              <a:tr h="20835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Energy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Value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520</a:t>
                      </a:r>
                      <a:r>
                        <a:rPr lang="es-ES" sz="1200" baseline="0" dirty="0" smtClean="0"/>
                        <a:t> kcal</a:t>
                      </a:r>
                      <a:endParaRPr lang="es-MX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716215" y="6600088"/>
            <a:ext cx="1746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/>
              <a:t>*</a:t>
            </a:r>
            <a:r>
              <a:rPr lang="es-ES" sz="1050" dirty="0" err="1" smtClean="0"/>
              <a:t>Typical</a:t>
            </a:r>
            <a:r>
              <a:rPr lang="es-ES" sz="1050" dirty="0" smtClean="0"/>
              <a:t> </a:t>
            </a:r>
            <a:r>
              <a:rPr lang="es-ES" sz="1050" dirty="0" err="1" smtClean="0"/>
              <a:t>Values</a:t>
            </a:r>
            <a:endParaRPr lang="es-MX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1488" y="1828800"/>
            <a:ext cx="2529620" cy="39858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Nutrition</a:t>
            </a:r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Seeds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44061" y="7120263"/>
            <a:ext cx="5744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infirmation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in legal and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thecnical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modifications</a:t>
            </a:r>
            <a:r>
              <a:rPr lang="es-ES" sz="1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7772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</TotalTime>
  <Words>95</Words>
  <Application>Microsoft Office PowerPoint</Application>
  <PresentationFormat>Carta (216 x 279 mm)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Bigbox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Belmar Alberto</dc:creator>
  <cp:lastModifiedBy>Ingeniero_Producto</cp:lastModifiedBy>
  <cp:revision>24</cp:revision>
  <dcterms:created xsi:type="dcterms:W3CDTF">2016-04-25T14:43:21Z</dcterms:created>
  <dcterms:modified xsi:type="dcterms:W3CDTF">2017-10-03T21:01:53Z</dcterms:modified>
</cp:coreProperties>
</file>