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52" y="15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21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2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34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22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92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5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2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04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4BD94-9081-C140-A0EA-9D9B6D528902}" type="datetimeFigureOut">
              <a:rPr lang="en-US" smtClean="0"/>
              <a:pPr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234B-9F98-044A-A42B-4282CA075B54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2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1"/>
          <p:cNvSpPr/>
          <p:nvPr/>
        </p:nvSpPr>
        <p:spPr>
          <a:xfrm>
            <a:off x="154217" y="936004"/>
            <a:ext cx="65080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/>
          </a:p>
          <a:p>
            <a:r>
              <a:rPr lang="en-US" sz="1600" dirty="0" smtClean="0"/>
              <a:t> </a:t>
            </a:r>
            <a:r>
              <a:rPr lang="en-US" sz="1600" dirty="0"/>
              <a:t>Agave </a:t>
            </a:r>
            <a:r>
              <a:rPr lang="en-US" sz="1600" dirty="0" smtClean="0"/>
              <a:t>Inulin main </a:t>
            </a:r>
            <a:r>
              <a:rPr lang="en-US" sz="1600" dirty="0" smtClean="0"/>
              <a:t>attribute  </a:t>
            </a:r>
            <a:r>
              <a:rPr lang="en-US" sz="1600" dirty="0"/>
              <a:t>is </a:t>
            </a:r>
            <a:r>
              <a:rPr lang="en-US" sz="1600" dirty="0" smtClean="0"/>
              <a:t> </a:t>
            </a:r>
            <a:r>
              <a:rPr lang="en-US" sz="1600" dirty="0"/>
              <a:t>"insolubility" consisting of the ability to pass through </a:t>
            </a:r>
            <a:r>
              <a:rPr lang="en-US" sz="1600" dirty="0" smtClean="0"/>
              <a:t>all  </a:t>
            </a:r>
            <a:r>
              <a:rPr lang="en-US" sz="1600" dirty="0"/>
              <a:t>digestive tract, surviving the acidity (PH) of the stomach and reaching </a:t>
            </a:r>
            <a:r>
              <a:rPr lang="en-US" sz="1600" dirty="0" smtClean="0"/>
              <a:t>large </a:t>
            </a:r>
            <a:r>
              <a:rPr lang="en-US" sz="1600" dirty="0"/>
              <a:t>intestine to fulfill its main function: </a:t>
            </a:r>
            <a:r>
              <a:rPr lang="en-US" sz="1600" b="1" dirty="0"/>
              <a:t>feed </a:t>
            </a:r>
            <a:r>
              <a:rPr lang="en-US" sz="1600" b="1" dirty="0" smtClean="0"/>
              <a:t>the ¨good¨  </a:t>
            </a:r>
            <a:r>
              <a:rPr lang="en-US" sz="1600" b="1" dirty="0"/>
              <a:t>bacteria </a:t>
            </a:r>
            <a:r>
              <a:rPr lang="en-US" sz="1600" b="1" dirty="0" smtClean="0"/>
              <a:t> (bifid bacteria) </a:t>
            </a:r>
            <a:r>
              <a:rPr lang="en-US" sz="1600" dirty="0"/>
              <a:t>in charge of unfolding the foods and realizing the use of all </a:t>
            </a:r>
            <a:r>
              <a:rPr lang="en-US" sz="1600" dirty="0" smtClean="0"/>
              <a:t> </a:t>
            </a:r>
            <a:r>
              <a:rPr lang="en-US" sz="1600" dirty="0"/>
              <a:t>nutrients.</a:t>
            </a:r>
          </a:p>
          <a:p>
            <a:endParaRPr lang="en-US" sz="1600" dirty="0"/>
          </a:p>
          <a:p>
            <a:r>
              <a:rPr lang="en-US" sz="1600" dirty="0"/>
              <a:t>In addition, some </a:t>
            </a:r>
            <a:r>
              <a:rPr lang="en-US" sz="1600" dirty="0" smtClean="0"/>
              <a:t>other  </a:t>
            </a:r>
            <a:r>
              <a:rPr lang="en-US" sz="1600" dirty="0"/>
              <a:t>attributes are: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It is an aid in the treatment of colitis and gastritis.</a:t>
            </a:r>
          </a:p>
          <a:p>
            <a:endParaRPr lang="en-US" sz="1600" b="1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Stimulates the </a:t>
            </a:r>
            <a:r>
              <a:rPr lang="en-US" sz="1600" b="1" dirty="0"/>
              <a:t>growth of intestinal flora.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It is useful for combating constipation.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In case of ailments caused </a:t>
            </a:r>
            <a:r>
              <a:rPr lang="en-US" sz="1600" b="1" dirty="0"/>
              <a:t>by cholesterol and high triglycerides, agave inulin helps to lower them.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I</a:t>
            </a:r>
            <a:r>
              <a:rPr lang="en-US" sz="1600" b="1" dirty="0" smtClean="0"/>
              <a:t>nhibit </a:t>
            </a:r>
            <a:r>
              <a:rPr lang="en-US" sz="1600" b="1" dirty="0"/>
              <a:t>the growth of pathogenic bacteria</a:t>
            </a:r>
            <a:r>
              <a:rPr lang="en-US" sz="1600" dirty="0"/>
              <a:t> (</a:t>
            </a:r>
            <a:r>
              <a:rPr lang="en-US" sz="1600" dirty="0" err="1"/>
              <a:t>E.Coli</a:t>
            </a:r>
            <a:r>
              <a:rPr lang="en-US" sz="1600" dirty="0"/>
              <a:t>, Listeria, </a:t>
            </a:r>
            <a:r>
              <a:rPr lang="en-US" sz="1600" dirty="0" err="1"/>
              <a:t>Shigella</a:t>
            </a:r>
            <a:r>
              <a:rPr lang="en-US" sz="1600" dirty="0"/>
              <a:t>, Salmonella</a:t>
            </a:r>
            <a:r>
              <a:rPr lang="en-US" sz="1600" dirty="0" smtClean="0"/>
              <a:t>).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Agave </a:t>
            </a:r>
            <a:r>
              <a:rPr lang="en-US" sz="1600" b="1" dirty="0"/>
              <a:t>Inulin is tolerated by people with diabetes and is ideal for </a:t>
            </a:r>
            <a:r>
              <a:rPr lang="en-US" sz="1600" b="1" dirty="0" smtClean="0"/>
              <a:t>hypoglycemic, </a:t>
            </a:r>
            <a:r>
              <a:rPr lang="en-US" sz="1600" b="1" dirty="0"/>
              <a:t>since both cases regulate insulin levels.</a:t>
            </a:r>
          </a:p>
          <a:p>
            <a:endParaRPr lang="en-US" sz="1600" b="1" dirty="0"/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Increases bioavailability of minerals</a:t>
            </a:r>
            <a:r>
              <a:rPr lang="en-US" sz="1600" dirty="0"/>
              <a:t> through the intestine.</a:t>
            </a:r>
          </a:p>
          <a:p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b="1" dirty="0"/>
              <a:t>Inulin can be used as a fiber in any food without changing its desired characteristics because it does not add flavor or color.</a:t>
            </a:r>
            <a:endParaRPr lang="es-ES" sz="1600" b="1" dirty="0"/>
          </a:p>
        </p:txBody>
      </p:sp>
      <p:sp>
        <p:nvSpPr>
          <p:cNvPr id="9" name="Rectángulo 17"/>
          <p:cNvSpPr/>
          <p:nvPr/>
        </p:nvSpPr>
        <p:spPr>
          <a:xfrm>
            <a:off x="3060751" y="323009"/>
            <a:ext cx="3429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Main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sz="20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es-ES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ttributes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of </a:t>
            </a:r>
            <a:r>
              <a:rPr lang="es-ES" sz="2000" b="1" dirty="0" smtClean="0">
                <a:solidFill>
                  <a:schemeClr val="accent5"/>
                </a:solidFill>
              </a:rPr>
              <a:t>Agave </a:t>
            </a:r>
            <a:r>
              <a:rPr lang="es-ES" sz="2000" b="1" dirty="0" smtClean="0">
                <a:solidFill>
                  <a:schemeClr val="accent5"/>
                </a:solidFill>
              </a:rPr>
              <a:t>I</a:t>
            </a:r>
            <a:r>
              <a:rPr lang="es-ES" b="1" dirty="0" smtClean="0">
                <a:solidFill>
                  <a:schemeClr val="accent5"/>
                </a:solidFill>
              </a:rPr>
              <a:t>nulin</a:t>
            </a:r>
            <a:r>
              <a:rPr lang="es-ES" b="1" dirty="0">
                <a:solidFill>
                  <a:schemeClr val="accent5"/>
                </a:solidFill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0" y="1052423"/>
            <a:ext cx="6667663" cy="690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4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188</Words>
  <Application>Microsoft Office PowerPoint</Application>
  <PresentationFormat>Carta (216 x 279 mm)</PresentationFormat>
  <Paragraphs>20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Office Theme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Itz</dc:creator>
  <cp:lastModifiedBy>Ingeniero_Producto</cp:lastModifiedBy>
  <cp:revision>27</cp:revision>
  <dcterms:created xsi:type="dcterms:W3CDTF">2012-07-13T19:45:13Z</dcterms:created>
  <dcterms:modified xsi:type="dcterms:W3CDTF">2017-10-03T15:21:24Z</dcterms:modified>
</cp:coreProperties>
</file>